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3" r:id="rId3"/>
    <p:sldId id="258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A5229-B128-463D-ADAA-B3085DA8D578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0D4FE-A282-4CBE-8E98-EF62C0F239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3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7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4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08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3F91-3D15-4DB6-B6D5-621908DDB1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66D54-AF81-4342-A64B-B38B66205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05DC85-C914-472A-882F-B8DEE632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69830-C3BE-459C-A8BD-9B5E532F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3F85-B8F0-489F-894B-DA16EDF3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4CE3E-6944-44AA-A707-476FA61F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3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E105-728C-41A5-B715-DFDCE4CA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D399C-7F15-4E9A-AF84-2930F904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36272-C5C0-48C1-8F4F-7914E426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9F389-D4E2-4DB1-8981-C11948F5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AC974-9FCC-449A-9B72-F4F862E0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324C0-BE72-43D0-AA81-A254B3740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4A27BA-E66F-4861-B4D1-3D301D372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52235-3A32-4A2C-A773-649BB8D2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BA0FA-4317-4697-8351-A12EFBE6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9A334-CE8B-41E3-8899-40F36DA3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2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D7A7C-A354-4689-95BE-1EABC619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D3833-118D-492F-B436-A68D6387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EFC12-889A-4183-B1B0-98B7E482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94ECD-7C04-48D0-82C2-412EEE01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78DF0-A9BA-4904-BB57-530B9340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3CEB0-EFE2-4404-A5DB-EC2F55FA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3B818-EBF1-4E3B-8DE7-08590FE8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5695C-51CA-460A-A914-B190DCA6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5E91A-06BB-4FF1-BBC8-9FF0C25C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D86E9-F0C1-4D3A-8612-D85BE384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AAC1-7F6E-4ABE-ADF4-1E23203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296C2-74F0-4105-B1B1-76C5E3948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F0A76-4327-470D-A36E-C44876054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E1C28-08FC-4FAD-9085-50E62850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594BC-E8EB-420D-A99C-E9184FCD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C6838-9D44-4EF7-B956-24D10D5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509DB-B3BB-4A52-BA56-68A7980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322B8C-5F66-4495-B8CD-F4B0850D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082EC-4532-41C4-B59F-DB8BBDBC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F9388-C527-49E3-9D84-DFF4ECC42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F3EAD-47CF-482A-9E47-6B1EEA52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226FA-7D09-4071-B47D-A92709FD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F83FC5-0E8C-47B2-BD00-03D4059E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7DAD7-3DBE-4B00-8F0C-4E434BCF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8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8130-D9B0-497E-8C70-786B160B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3455E1-E645-4DBE-8B33-93342A4C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07167-4AA4-4B09-A8B1-F24BA5DA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4B956-3603-47BE-8A56-645955A4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B310B5-CA5E-466C-AE06-537245E4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F18A0-2613-40E5-AB44-87F2EECD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71F838-2CA8-4F7A-ADAB-82137718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EB768-DA33-4AA3-8115-AA4420CD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B7902-0940-4FC6-A127-26D15F98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F3EDA-DE97-4965-91F9-4B833B1BD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5BB1D-29C5-4504-9A16-A946845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2B9EC-29CE-4002-B44C-6DF6F433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19644-33B4-4395-8083-A2976F3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7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9110C-2E77-43F4-809C-B5C6F31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3BEE5E-5CC7-4708-8E7D-FF6BA0F37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3C4F24-894C-4F63-9E2E-A182587CC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46F3B-4382-45CC-BDA9-5C4195F5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9D53D-5733-4A75-B55F-DB737A11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7B8E4-17FD-4244-967E-CA17294F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0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AA828F-EB54-46AC-B057-576BE318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6901C-E709-4779-AB44-B642A221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C3D22-0F59-4242-B164-A817B9D0D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A45D2-141D-4268-B4D3-A23EFE048A4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FCA07-3146-48C5-81D8-8670BCDD1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43374-C117-462A-AA16-80DE45E0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F4621-76F7-4FE3-B6D2-A1B9B904E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8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옅은, 검은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74A61594-BC66-4ECC-B853-CDE7F034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90" y="2764884"/>
            <a:ext cx="3785420" cy="130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FF551-FF96-4EEC-8F4F-AB72DB8DCEE8}"/>
              </a:ext>
            </a:extLst>
          </p:cNvPr>
          <p:cNvSpPr txBox="1"/>
          <p:nvPr/>
        </p:nvSpPr>
        <p:spPr>
          <a:xfrm>
            <a:off x="3997955" y="4788925"/>
            <a:ext cx="4268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조 박수현 교수님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구윤모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김명진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김종현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오몽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임다운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정현구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F7BE4-7217-4049-93AC-DCE1532D5F8C}"/>
              </a:ext>
            </a:extLst>
          </p:cNvPr>
          <p:cNvSpPr/>
          <p:nvPr/>
        </p:nvSpPr>
        <p:spPr>
          <a:xfrm>
            <a:off x="3440758" y="2532414"/>
            <a:ext cx="5226105" cy="1836221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00312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7" name="Picture 8" descr="Android] Firebase Realtime Database 사용하기 - Joungsik - Medium">
            <a:extLst>
              <a:ext uri="{FF2B5EF4-FFF2-40B4-BE49-F238E27FC236}">
                <a16:creationId xmlns:a16="http://schemas.microsoft.com/office/drawing/2014/main" id="{13DE93EB-A60C-4E68-A981-B78B6EDD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1" y="275628"/>
            <a:ext cx="2244287" cy="10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21A87-B917-45A0-A69E-C6D342E1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78" y="1169101"/>
            <a:ext cx="5549630" cy="5232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4A3362-D554-48D5-B022-359D0BE3285D}"/>
              </a:ext>
            </a:extLst>
          </p:cNvPr>
          <p:cNvSpPr txBox="1"/>
          <p:nvPr/>
        </p:nvSpPr>
        <p:spPr>
          <a:xfrm>
            <a:off x="6327648" y="2934176"/>
            <a:ext cx="5304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저장되는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고유 키 아래에 저장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13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10" name="Picture 4" descr="Wikitude Plugin | Felgo Documentation">
            <a:extLst>
              <a:ext uri="{FF2B5EF4-FFF2-40B4-BE49-F238E27FC236}">
                <a16:creationId xmlns:a16="http://schemas.microsoft.com/office/drawing/2014/main" id="{A154ECA9-1CE5-48A3-BC78-74613DC63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08" y="-196771"/>
            <a:ext cx="3192065" cy="19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1048F8-073A-451B-A76C-7770369A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996" y="1319184"/>
            <a:ext cx="6928054" cy="3872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52AC9B-DB47-4529-9CA2-8F7CF32E0506}"/>
              </a:ext>
            </a:extLst>
          </p:cNvPr>
          <p:cNvSpPr txBox="1"/>
          <p:nvPr/>
        </p:nvSpPr>
        <p:spPr>
          <a:xfrm>
            <a:off x="3203560" y="5410388"/>
            <a:ext cx="5952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캡처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화살표와 남은 시간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거리가 실제 보이는 시야에 적용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2" descr="Mi A3 With Google ARCore: Experience The World Of AR Like Never ...">
            <a:extLst>
              <a:ext uri="{FF2B5EF4-FFF2-40B4-BE49-F238E27FC236}">
                <a16:creationId xmlns:a16="http://schemas.microsoft.com/office/drawing/2014/main" id="{1B0FE846-B951-4094-A236-5EDEEA6E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2" y="298042"/>
            <a:ext cx="2686686" cy="8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0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CA21F45-C54B-4B65-94EE-21CD753D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6" y="979286"/>
            <a:ext cx="3385910" cy="46258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8F310F-420F-422F-B898-6CBC96D62678}"/>
              </a:ext>
            </a:extLst>
          </p:cNvPr>
          <p:cNvSpPr/>
          <p:nvPr/>
        </p:nvSpPr>
        <p:spPr>
          <a:xfrm>
            <a:off x="662129" y="478632"/>
            <a:ext cx="3486913" cy="390144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FC87E9-CF51-4CEF-84A8-DC04BCD5239F}"/>
              </a:ext>
            </a:extLst>
          </p:cNvPr>
          <p:cNvSpPr/>
          <p:nvPr/>
        </p:nvSpPr>
        <p:spPr>
          <a:xfrm>
            <a:off x="660902" y="5709000"/>
            <a:ext cx="3488094" cy="658368"/>
          </a:xfrm>
          <a:prstGeom prst="roundRect">
            <a:avLst/>
          </a:prstGeom>
          <a:solidFill>
            <a:srgbClr val="000000"/>
          </a:solidFill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F54A2-1F98-4C12-B015-5C3C58FBEAA0}"/>
              </a:ext>
            </a:extLst>
          </p:cNvPr>
          <p:cNvSpPr/>
          <p:nvPr/>
        </p:nvSpPr>
        <p:spPr>
          <a:xfrm>
            <a:off x="660902" y="868776"/>
            <a:ext cx="3489004" cy="5145024"/>
          </a:xfrm>
          <a:prstGeom prst="rect">
            <a:avLst/>
          </a:prstGeom>
          <a:noFill/>
          <a:ln w="190500"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0EADA9-648F-4799-A0CF-F6AE39A84BF9}"/>
              </a:ext>
            </a:extLst>
          </p:cNvPr>
          <p:cNvSpPr/>
          <p:nvPr/>
        </p:nvSpPr>
        <p:spPr>
          <a:xfrm>
            <a:off x="2140781" y="5820696"/>
            <a:ext cx="487680" cy="487680"/>
          </a:xfrm>
          <a:prstGeom prst="ellipse">
            <a:avLst/>
          </a:prstGeom>
          <a:noFill/>
          <a:ln w="1905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>
              <a:latin typeface="나눔고딕 ExtraBold"/>
              <a:ea typeface="나눔고딕 ExtraBold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0E9EF4-A830-40A0-A77C-AC38CFA007D0}"/>
              </a:ext>
            </a:extLst>
          </p:cNvPr>
          <p:cNvCxnSpPr/>
          <p:nvPr/>
        </p:nvCxnSpPr>
        <p:spPr>
          <a:xfrm>
            <a:off x="2126033" y="649320"/>
            <a:ext cx="573024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98DE6-CEA6-49D9-8BA5-57751A1A6E34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9E938F-15B9-46C1-8EC9-3471E1D8251D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진행동기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6010-1230-4AFC-938A-BA26477F2FF5}"/>
              </a:ext>
            </a:extLst>
          </p:cNvPr>
          <p:cNvSpPr txBox="1"/>
          <p:nvPr/>
        </p:nvSpPr>
        <p:spPr>
          <a:xfrm>
            <a:off x="5348059" y="2404374"/>
            <a:ext cx="5246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 사고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 스마트폰 교통사고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공유 전동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자전거의 상용화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보행 중이거나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킥보드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자전거를 타고 길을 찾을 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스마트폰을 보지 않고 길을 찾을 방법이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NavigatAR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</a:t>
            </a:r>
          </a:p>
        </p:txBody>
      </p:sp>
      <p:pic>
        <p:nvPicPr>
          <p:cNvPr id="12" name="Picture 2" descr="Picture 2">
            <a:extLst>
              <a:ext uri="{FF2B5EF4-FFF2-40B4-BE49-F238E27FC236}">
                <a16:creationId xmlns:a16="http://schemas.microsoft.com/office/drawing/2014/main" id="{387CF04B-CEEA-494C-9BCB-FE20D4607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955" y="419038"/>
            <a:ext cx="5246629" cy="16190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53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A353F37-AED6-41BD-B163-66F4A1B9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13" y="777199"/>
            <a:ext cx="9474398" cy="5429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나눔고딕 ExtraBold"/>
                <a:ea typeface="나눔고딕 ExtraBold"/>
              </a:rPr>
              <a:t>워크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플로우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037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진행사항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3525839" y="5147456"/>
            <a:ext cx="524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계정으로 로그인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가입 페이지 연결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F788AD-4587-405F-99C8-36FDA67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21" y="677907"/>
            <a:ext cx="6810704" cy="3831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6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진행사항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3462781" y="4776533"/>
            <a:ext cx="52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가입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성공 시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가입 화면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 기입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44148B-2B42-494C-8899-46D93A55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6" y="662160"/>
            <a:ext cx="6866759" cy="3862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672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진행사항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EC08F-69B3-4C87-91AD-D6FB7D2630C2}"/>
              </a:ext>
            </a:extLst>
          </p:cNvPr>
          <p:cNvSpPr txBox="1"/>
          <p:nvPr/>
        </p:nvSpPr>
        <p:spPr>
          <a:xfrm>
            <a:off x="6306208" y="1828375"/>
            <a:ext cx="53040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이메일과 비밀번호는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Authentication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따로 저장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 DB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사용자 고유 키 값과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글래스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번호 저장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142C6-A2E1-480D-B7B1-71E383BE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2" y="1103583"/>
            <a:ext cx="5456018" cy="1913628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1296527-B64B-4D8F-9189-D4CF866F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8" y="3861608"/>
            <a:ext cx="4905375" cy="2171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0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17453-1DF9-4CDF-8876-06FB410A9EE9}"/>
              </a:ext>
            </a:extLst>
          </p:cNvPr>
          <p:cNvSpPr/>
          <p:nvPr/>
        </p:nvSpPr>
        <p:spPr>
          <a:xfrm>
            <a:off x="10223500" y="458347"/>
            <a:ext cx="1478663" cy="1408554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진행사항</a:t>
            </a:r>
            <a:endParaRPr lang="en-US" altLang="ko-KR" sz="2000" dirty="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( </a:t>
            </a:r>
            <a:r>
              <a:rPr lang="ko-KR" altLang="en-US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어플 </a:t>
            </a:r>
            <a:r>
              <a:rPr lang="en-US" altLang="ko-KR" sz="2000" dirty="0">
                <a:solidFill>
                  <a:schemeClr val="tx1"/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pic>
        <p:nvPicPr>
          <p:cNvPr id="6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A7729B17-7B32-4389-9E06-1CBC101D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4292" y="1140851"/>
            <a:ext cx="2471236" cy="45762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444201-2334-4E52-AE30-F1B5D02D1C0D}"/>
              </a:ext>
            </a:extLst>
          </p:cNvPr>
          <p:cNvCxnSpPr/>
          <p:nvPr/>
        </p:nvCxnSpPr>
        <p:spPr>
          <a:xfrm>
            <a:off x="4966135" y="3429000"/>
            <a:ext cx="211257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남자, 보는, 화면, 착용이(가) 표시된 사진&#10;&#10;자동 생성된 설명">
            <a:extLst>
              <a:ext uri="{FF2B5EF4-FFF2-40B4-BE49-F238E27FC236}">
                <a16:creationId xmlns:a16="http://schemas.microsoft.com/office/drawing/2014/main" id="{73D757B9-A24E-4823-8967-7A60692C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5581" y="1134086"/>
            <a:ext cx="2471235" cy="45762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F4874-3848-40A6-BCAD-AFA3950CFD6D}"/>
              </a:ext>
            </a:extLst>
          </p:cNvPr>
          <p:cNvSpPr txBox="1"/>
          <p:nvPr/>
        </p:nvSpPr>
        <p:spPr>
          <a:xfrm>
            <a:off x="5171085" y="3011214"/>
            <a:ext cx="1702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로그인 성공</a:t>
            </a:r>
          </a:p>
        </p:txBody>
      </p:sp>
    </p:spTree>
    <p:extLst>
      <p:ext uri="{BB962C8B-B14F-4D97-AF65-F5344CB8AC3E}">
        <p14:creationId xmlns:p14="http://schemas.microsoft.com/office/powerpoint/2010/main" val="257803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7040D7-B2CB-4CEC-95A1-2A5A3631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10" y="1142627"/>
            <a:ext cx="2700000" cy="40652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D85723-E496-468D-9192-6A29F995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4" y="1124614"/>
            <a:ext cx="2700000" cy="4051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8B232E-BCD4-4428-B379-ED14C4C20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17" y="1145030"/>
            <a:ext cx="2700000" cy="404223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5C35D3-4910-4BA3-8603-4AF6B0EA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60" y="1132106"/>
            <a:ext cx="2700000" cy="402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23E61-C87B-4916-B65A-C292EC491DA8}"/>
              </a:ext>
            </a:extLst>
          </p:cNvPr>
          <p:cNvSpPr txBox="1"/>
          <p:nvPr/>
        </p:nvSpPr>
        <p:spPr>
          <a:xfrm>
            <a:off x="220718" y="5328332"/>
            <a:ext cx="3058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클릭 시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지도에 클릭 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010FA-80E4-4440-9B83-7A42AEE95C86}"/>
              </a:ext>
            </a:extLst>
          </p:cNvPr>
          <p:cNvSpPr txBox="1"/>
          <p:nvPr/>
        </p:nvSpPr>
        <p:spPr>
          <a:xfrm>
            <a:off x="3541989" y="5417669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우상단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돋보기 버튼 클릭 시 화면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70AA-6CC1-412A-A10D-669281FDAA53}"/>
              </a:ext>
            </a:extLst>
          </p:cNvPr>
          <p:cNvSpPr txBox="1"/>
          <p:nvPr/>
        </p:nvSpPr>
        <p:spPr>
          <a:xfrm>
            <a:off x="6484887" y="5412414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이동수단 선택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2057E-BC2C-40A3-9C6C-9B0399613350}"/>
              </a:ext>
            </a:extLst>
          </p:cNvPr>
          <p:cNvSpPr txBox="1"/>
          <p:nvPr/>
        </p:nvSpPr>
        <p:spPr>
          <a:xfrm>
            <a:off x="9270125" y="5391385"/>
            <a:ext cx="3058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목적지까지 </a:t>
            </a:r>
            <a:r>
              <a:rPr lang="ko-KR" altLang="en-US" sz="11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길찾기</a:t>
            </a:r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223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80E0EC-5CB7-4046-887F-9C3D6C68B528}"/>
              </a:ext>
            </a:extLst>
          </p:cNvPr>
          <p:cNvSpPr/>
          <p:nvPr/>
        </p:nvSpPr>
        <p:spPr>
          <a:xfrm>
            <a:off x="207264" y="231648"/>
            <a:ext cx="11716512" cy="6376416"/>
          </a:xfrm>
          <a:prstGeom prst="rect">
            <a:avLst/>
          </a:prstGeom>
          <a:noFill/>
          <a:ln w="38100" algn="ctr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1D64CC"/>
                </a:gs>
              </a:gsLst>
              <a:lin ang="5400000" scaled="1"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C14BAB5-5CEF-4107-8D06-23192941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9" y="429896"/>
            <a:ext cx="3240000" cy="521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9914C71-29A8-4818-88B9-A6C4BF25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98" y="397487"/>
            <a:ext cx="3240000" cy="52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75363-4EA4-4098-9C92-8F05D154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759" y="395809"/>
            <a:ext cx="3240000" cy="5278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9D1A8-13CF-4423-AB56-8B084BCD7243}"/>
              </a:ext>
            </a:extLst>
          </p:cNvPr>
          <p:cNvSpPr txBox="1"/>
          <p:nvPr/>
        </p:nvSpPr>
        <p:spPr>
          <a:xfrm>
            <a:off x="2175642" y="5959366"/>
            <a:ext cx="76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버튼 클릭 후</a:t>
            </a:r>
            <a:r>
              <a:rPr lang="en-US" altLang="ko-KR" dirty="0"/>
              <a:t>, </a:t>
            </a:r>
            <a:r>
              <a:rPr lang="ko-KR" altLang="en-US" dirty="0"/>
              <a:t>좌측 중단에 있는 주변 정보 버튼 클릭 시 화면</a:t>
            </a:r>
          </a:p>
        </p:txBody>
      </p:sp>
    </p:spTree>
    <p:extLst>
      <p:ext uri="{BB962C8B-B14F-4D97-AF65-F5344CB8AC3E}">
        <p14:creationId xmlns:p14="http://schemas.microsoft.com/office/powerpoint/2010/main" val="280143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196</Words>
  <Application>Microsoft Office PowerPoint</Application>
  <PresentationFormat>와이드스크린</PresentationFormat>
  <Paragraphs>66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굴림</vt:lpstr>
      <vt:lpstr>나눔고딕 ExtraBold</vt:lpstr>
      <vt:lpstr>Arial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82107</dc:creator>
  <cp:lastModifiedBy>82107</cp:lastModifiedBy>
  <cp:revision>9</cp:revision>
  <dcterms:created xsi:type="dcterms:W3CDTF">2020-05-28T07:54:25Z</dcterms:created>
  <dcterms:modified xsi:type="dcterms:W3CDTF">2020-05-28T09:55:03Z</dcterms:modified>
</cp:coreProperties>
</file>